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97" r:id="rId5"/>
    <p:sldId id="298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bold r:id="rId25"/>
      <p:italic r:id="rId26"/>
      <p:boldItalic r:id="rId27"/>
    </p:embeddedFont>
    <p:embeddedFont>
      <p:font typeface="Raleway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6A91BAD4-3247-183C-4E4D-815D29516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6" r="15463"/>
          <a:stretch/>
        </p:blipFill>
        <p:spPr>
          <a:xfrm rot="5400000">
            <a:off x="5036941" y="1058586"/>
            <a:ext cx="3207581" cy="33213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2838AAEF-01F1-3883-B6D3-776CB72D076D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A27CC5B-2497-3942-240A-4DC5D7509DF2}"/>
              </a:ext>
            </a:extLst>
          </p:cNvPr>
          <p:cNvSpPr/>
          <p:nvPr/>
        </p:nvSpPr>
        <p:spPr>
          <a:xfrm>
            <a:off x="1045245" y="1937880"/>
            <a:ext cx="231062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1975290" y="1931168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700" y="1934660"/>
            <a:ext cx="225065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21959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662235" y="1942896"/>
            <a:ext cx="23569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309712" y="2929995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263731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29157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33639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31234" y="4169584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5876" y="416958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293003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27499" y="1948389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468937" y="285783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319725" y="1949207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520735" y="2861611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670803" y="1942896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091579" y="2556448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141484" y="2896387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299685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25765" y="1934660"/>
            <a:ext cx="230400" cy="218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463299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53014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090149" y="1931168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16401" y="284410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10228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37008" y="1955100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375353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6995662" y="194838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194288" y="2861610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889539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746C54E-E4D3-9279-F9F2-032A1F13951C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BAE-59EB-20D4-72AA-58031A3C2D41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9" name="Google Shape;257;p32">
            <a:extLst>
              <a:ext uri="{FF2B5EF4-FFF2-40B4-BE49-F238E27FC236}">
                <a16:creationId xmlns:a16="http://schemas.microsoft.com/office/drawing/2014/main" id="{606B2CD3-9A01-7E56-5491-23FFE08AA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2FB10F88-8B7D-05F8-367A-99211C4BCECB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C9B9635F-4CFC-3984-0425-3C0E5F003FF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CFCB-4495-6E23-D010-824791344A9C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B4CE0-6073-AA5F-AF04-7EE89B57B22E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17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metrices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On-screen Show (16:9)</PresentationFormat>
  <Paragraphs>152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Raleway Medium</vt:lpstr>
      <vt:lpstr>Arial</vt:lpstr>
      <vt:lpstr>Raleway Light</vt:lpstr>
      <vt:lpstr>Raleway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Julia Graf4</cp:lastModifiedBy>
  <cp:revision>14</cp:revision>
  <dcterms:modified xsi:type="dcterms:W3CDTF">2024-01-30T18:16:51Z</dcterms:modified>
</cp:coreProperties>
</file>